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6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4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5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2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5CCF6-3860-4761-AEF3-4FBC585F32AE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40DB5-D355-4549-BE19-623BD735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6A03-C747-4067-935E-FDEF79D51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78E37-963F-4672-B4BC-82C3C1521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6EF4-0008-4F3B-88FE-B3269172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3049-3CD6-4D27-BC00-1CBF8148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45F54-3E8D-4535-A073-269C4F26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F6CC3-00BF-4234-937F-8A599FB8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7134C-D6FA-4473-81EE-D50216176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54CCAC-8564-460B-AB1B-0C071F8D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02254-47DB-45EC-A5E2-35583EC8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8BBFA-0C56-4BEE-A760-ABA69BAF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815AD-D4AF-4F4D-89CA-3D3C1235D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1624A-552C-4BDF-8597-DBC52CACE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64A5B-F757-4E8C-B033-6C3967E1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C14EA4-CC33-4BEB-AEB3-FA766CB02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A5B271-8C18-4B9F-AF19-340D0BE9B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D921-AD6E-43FB-8DD8-4F21D3013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079EA-80A1-411D-8801-47800E1E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764-F1E0-4322-B6D3-0A545DCC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A5ACB-2CA1-4B5E-9F51-A20091CEE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F748D-124E-4965-98C9-E91485447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E2D52-1482-4C14-8E19-848CB503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5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ridho fikri</dc:creator>
  <cp:lastModifiedBy>ridho fikri</cp:lastModifiedBy>
  <cp:revision>3</cp:revision>
  <dcterms:created xsi:type="dcterms:W3CDTF">2021-10-14T08:41:07Z</dcterms:created>
  <dcterms:modified xsi:type="dcterms:W3CDTF">2021-10-15T02:13:40Z</dcterms:modified>
</cp:coreProperties>
</file>